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20104100" cy="11315700"/>
  <p:notesSz cx="20104100" cy="113157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82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20104100" cy="11315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2750" y="2544392"/>
            <a:ext cx="19278600" cy="1932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6792"/>
            <a:ext cx="14072870" cy="28289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2611"/>
            <a:ext cx="8745284" cy="7468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2611"/>
            <a:ext cx="8745284" cy="7468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83876" y="1920875"/>
            <a:ext cx="15807169" cy="87466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83876" y="549275"/>
            <a:ext cx="17136346" cy="1031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1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050" y="5654675"/>
            <a:ext cx="19049999" cy="34404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23601"/>
            <a:ext cx="6433312" cy="565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23601"/>
            <a:ext cx="4623943" cy="565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8956464" y="10504695"/>
            <a:ext cx="167005" cy="304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509250" y="252948"/>
            <a:ext cx="8610600" cy="2578735"/>
          </a:xfrm>
          <a:prstGeom prst="rect">
            <a:avLst/>
          </a:prstGeom>
          <a:ln w="50800">
            <a:solidFill>
              <a:srgbClr val="00B050"/>
            </a:solidFill>
          </a:ln>
        </p:spPr>
        <p:txBody>
          <a:bodyPr vert="horz" wrap="square" lIns="0" tIns="267335" rIns="0" bIns="0" rtlCol="0">
            <a:spAutoFit/>
          </a:bodyPr>
          <a:lstStyle/>
          <a:p>
            <a:pPr marL="91440" marR="690880">
              <a:lnSpc>
                <a:spcPts val="7900"/>
              </a:lnSpc>
              <a:spcBef>
                <a:spcPts val="2105"/>
              </a:spcBef>
            </a:pPr>
            <a:r>
              <a:rPr spc="-5" dirty="0"/>
              <a:t>RDC </a:t>
            </a:r>
            <a:r>
              <a:rPr dirty="0"/>
              <a:t>- </a:t>
            </a:r>
            <a:r>
              <a:rPr spc="-5" dirty="0"/>
              <a:t>LA </a:t>
            </a:r>
            <a:r>
              <a:rPr spc="-90" dirty="0"/>
              <a:t>MODALITÀ </a:t>
            </a:r>
            <a:r>
              <a:rPr dirty="0"/>
              <a:t>DI  </a:t>
            </a:r>
            <a:r>
              <a:rPr spc="-30" dirty="0"/>
              <a:t>INTERVENTO</a:t>
            </a:r>
          </a:p>
        </p:txBody>
      </p:sp>
      <p:sp>
        <p:nvSpPr>
          <p:cNvPr id="3" name="object 3"/>
          <p:cNvSpPr/>
          <p:nvPr/>
        </p:nvSpPr>
        <p:spPr>
          <a:xfrm>
            <a:off x="1505711" y="64007"/>
            <a:ext cx="8098536" cy="11250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41450" y="0"/>
            <a:ext cx="7992573" cy="113093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173456" y="4282440"/>
            <a:ext cx="3508248" cy="36606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</Words>
  <Application>Microsoft Office PowerPoint</Application>
  <PresentationFormat>Personalizzato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RDC - LA MODALITÀ DI  INTERVENTO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RDC - LA MODALITÀ DI  INTERVENTO</dc:title>
  <dc:creator>Luna Lupi</dc:creator>
  <cp:lastModifiedBy>Luna Lupi</cp:lastModifiedBy>
  <cp:revision>2</cp:revision>
  <dcterms:created xsi:type="dcterms:W3CDTF">2019-12-16T08:34:17Z</dcterms:created>
  <dcterms:modified xsi:type="dcterms:W3CDTF">2019-12-16T08:37:02Z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2019-12-15T00:00:00Z</vt:filetime>
  </property>
  <property fmtid="{D5CDD505-2E9C-101B-9397-08002B2CF9AE}" pid="3" name="LastSaved">
    <vt:filetime>2019-12-16T00:00:00Z</vt:filetime>
  </property>
</Properties>
</file>